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4"/>
    <p:restoredTop sz="94724"/>
  </p:normalViewPr>
  <p:slideViewPr>
    <p:cSldViewPr snapToGrid="0" snapToObjects="1">
      <p:cViewPr varScale="1">
        <p:scale>
          <a:sx n="264" d="100"/>
          <a:sy n="264" d="100"/>
        </p:scale>
        <p:origin x="108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B3568-E33C-3348-875A-93923372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6877B4-15F5-D64B-B5A0-B6E686C9E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BBAC9A-7992-2A46-8FF3-24E4917B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1BA591-5E0A-734E-A4CA-278657D05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389E56-4EDF-9642-8E41-2EBC7424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080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8FDF4-3F23-244B-AC47-9864E690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48DD70-FC42-D847-9C8C-01B2E597D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5C494-C77F-C642-8E8D-54D8EF53C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9332AE-4A93-B84B-9864-3345F2A9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A5090-8C26-C547-8117-EF369E869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70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3BC744-9C8F-BA4D-AA4D-5CDCDE87B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51B8AA-7308-204A-B7D7-83D237463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43A107-8D98-4A4E-83EB-62EC31BFE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81027A-8C1C-6C43-9CBC-429025C1E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0CBEE0-5CD4-DF4F-AB06-9BEDAD3A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48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D1833-0022-474E-A30C-7B84ADC4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7A0F1-F1F1-3243-B87F-FE4FD9902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60A6A9-2F00-B140-B085-8A15C66B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72884A-C1A0-634A-AB9D-9326CEE6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ED3AC1-E3DE-FF4C-88EC-908FDE72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87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B9215-FDD2-2546-ADC8-AC33166A4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29E65E-E7CE-7945-9336-9ED69AB7C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69ED56-5A0D-FA4D-AA33-2BF4F42EF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EE0FD1-4193-6648-8C33-D1904C384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942527-6D9C-C14A-A799-23474761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621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BF04D-0F47-724E-87AF-883E9C9D0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EE0991-D5B8-C44D-B65E-762A75EA6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1C8C82-D315-104F-8F13-81A4432D6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89F0E8-8006-134F-93C5-4E31BC490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014034-BB7C-2D44-AD21-8EB1FE3A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75C7DE-EBC7-FA46-8586-B2AD4CF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682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3BAB4-A3CA-6F41-8D15-04668157B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BDF2CC-F1FF-6249-9A45-D846FBACB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8CCA8E-A7CD-A24E-88C0-C0E271719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6919083-AAEE-0C4C-8B52-F24E0F974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B94E64A-0AAE-484A-A4C8-E452355A05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FACB54-DEBD-6F4D-BD42-0FFA7000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E0BE2A-FEE3-B44B-865B-F134D053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A0F64B-4F6E-9F47-8921-65B0B16A5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018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67AB7-D0B0-DA4B-B976-98EF01D4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4008C9-116B-EC47-8B0B-BFF1FBFA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EBB1B4-EEFA-9A4B-A1DA-AB511DEEE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A70F798-A5A1-F84B-9ADA-FDBCEEA2D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213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7302B4-6B41-3E4C-A699-E56D8769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DD4787-D4E1-B84B-9EC3-A965F9C3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72A393-8A42-EA4A-B8C7-016CF091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235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448F7-EDED-0D48-B251-6F844A09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2B62AE-F2D9-154E-B044-9028C33AA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778EFC-6175-C840-B6AA-3CEFE28A1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76BE19-4BEF-AB42-BF6C-A9BB70A8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3828BD-1662-254C-9B07-025652900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F19934-9AFF-7F4D-B813-8E836147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10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64AB1-9296-4745-B921-D789F8752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0AFC73E-3782-C34A-9C0A-C456CFBFB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F07F1E-E83C-6042-B6E9-2A75B77E8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52C017-2E2D-074A-85FD-93D195F6E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A939E8-F620-0F4C-8C6F-C9CBF91DB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79D892-8944-D742-ACE1-367B4592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100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636D0C-E1E8-684E-8BBD-BF70C5BB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E0BB22-B6E7-A14C-9102-DD45622BC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465812-9C12-ED4B-9CD0-20AF56591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676BD-2F46-2D4D-BA8C-864881FDBC81}" type="datetimeFigureOut">
              <a:rPr lang="es-CO" smtClean="0"/>
              <a:t>16/03/26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95510-0238-E644-B3FB-F2EAE3098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6152DD-80B2-5041-9FF2-F2912C649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FC700-2E86-DD45-B1CB-BE57A0B5C601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450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6D1079-7129-2BC3-B405-709C20A257E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3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18BD39-3DDA-95E5-B969-1830D6100F7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5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1B1CF55-6EB5-6344-A56A-6A8FA58F328B}"/>
              </a:ext>
            </a:extLst>
          </p:cNvPr>
          <p:cNvSpPr txBox="1"/>
          <p:nvPr/>
        </p:nvSpPr>
        <p:spPr>
          <a:xfrm>
            <a:off x="423334" y="1032933"/>
            <a:ext cx="345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Positivo</a:t>
            </a:r>
          </a:p>
          <a:p>
            <a:endParaRPr lang="es-CO" sz="2000" b="1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Lorem ipsum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Dolor sit amet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6B19119-2780-8F46-A389-122E79BD796A}"/>
              </a:ext>
            </a:extLst>
          </p:cNvPr>
          <p:cNvSpPr txBox="1"/>
          <p:nvPr/>
        </p:nvSpPr>
        <p:spPr>
          <a:xfrm>
            <a:off x="4351868" y="1032933"/>
            <a:ext cx="345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Interesante</a:t>
            </a:r>
          </a:p>
          <a:p>
            <a:endParaRPr lang="es-CO" sz="2000" b="1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Lorem ipsum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Dolor sit amet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6BABF9A-7445-D443-8FAD-6CA22E531D86}"/>
              </a:ext>
            </a:extLst>
          </p:cNvPr>
          <p:cNvSpPr txBox="1"/>
          <p:nvPr/>
        </p:nvSpPr>
        <p:spPr>
          <a:xfrm>
            <a:off x="8297335" y="1032933"/>
            <a:ext cx="345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Negativo</a:t>
            </a:r>
          </a:p>
          <a:p>
            <a:endParaRPr lang="es-CO" sz="2000" b="1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Lorem ipsum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chemeClr val="bg1"/>
                </a:solidFill>
                <a:latin typeface="Trebuchet MS" panose="020B0703020202090204" pitchFamily="34" charset="0"/>
              </a:rPr>
              <a:t>Dolor sit amet</a:t>
            </a:r>
          </a:p>
        </p:txBody>
      </p:sp>
    </p:spTree>
    <p:extLst>
      <p:ext uri="{BB962C8B-B14F-4D97-AF65-F5344CB8AC3E}">
        <p14:creationId xmlns:p14="http://schemas.microsoft.com/office/powerpoint/2010/main" val="339442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3E1BA69-1948-8979-FB76-3DFF74F165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299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Macintosh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Tema de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Carlos H. Gómez Rojas</cp:lastModifiedBy>
  <cp:revision>4</cp:revision>
  <dcterms:created xsi:type="dcterms:W3CDTF">2020-07-06T14:29:58Z</dcterms:created>
  <dcterms:modified xsi:type="dcterms:W3CDTF">2026-03-16T16:23:19Z</dcterms:modified>
</cp:coreProperties>
</file>